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4" r:id="rId2"/>
  </p:sldMasterIdLst>
  <p:notesMasterIdLst>
    <p:notesMasterId r:id="rId14"/>
  </p:notesMasterIdLst>
  <p:handoutMasterIdLst>
    <p:handoutMasterId r:id="rId15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>
      <p:cViewPr varScale="1">
        <p:scale>
          <a:sx n="58" d="100"/>
          <a:sy n="58" d="100"/>
        </p:scale>
        <p:origin x="792" y="7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11/13/16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11/13/16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0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1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11/13/16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Name | Company Name | Presenter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overview of progress against schedule.</a:t>
            </a:r>
          </a:p>
          <a:p>
            <a:pPr lvl="1"/>
            <a:r>
              <a:rPr lang="en-US" dirty="0"/>
              <a:t>On-track in what areas</a:t>
            </a:r>
          </a:p>
          <a:p>
            <a:pPr lvl="1"/>
            <a:r>
              <a:rPr lang="en-US" dirty="0"/>
              <a:t>Behind in what areas</a:t>
            </a:r>
          </a:p>
          <a:p>
            <a:pPr lvl="1"/>
            <a:r>
              <a:rPr lang="en-US" dirty="0"/>
              <a:t>Ahead in what areas</a:t>
            </a:r>
          </a:p>
          <a:p>
            <a:r>
              <a:rPr lang="en-US" dirty="0"/>
              <a:t>Unexpected delays or issues.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</p:spTree>
    <p:extLst>
      <p:ext uri="{BB962C8B-B14F-4D97-AF65-F5344CB8AC3E}">
        <p14:creationId xmlns:p14="http://schemas.microsoft.com/office/powerpoint/2010/main" val="12002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Marketing plan</a:t>
            </a:r>
          </a:p>
          <a:p>
            <a:pPr lvl="1"/>
            <a:r>
              <a:rPr lang="en-US" dirty="0"/>
              <a:t>Location or contact name/phone</a:t>
            </a:r>
          </a:p>
          <a:p>
            <a:r>
              <a:rPr lang="en-US" dirty="0"/>
              <a:t>Budget</a:t>
            </a:r>
          </a:p>
          <a:p>
            <a:pPr lvl="1"/>
            <a:r>
              <a:rPr lang="en-US" dirty="0"/>
              <a:t>Location or contact name/phone</a:t>
            </a:r>
          </a:p>
          <a:p>
            <a:r>
              <a:rPr lang="en-US" dirty="0"/>
              <a:t>Post-mortem</a:t>
            </a:r>
          </a:p>
          <a:p>
            <a:pPr lvl="1"/>
            <a:r>
              <a:rPr lang="en-US" dirty="0"/>
              <a:t>Location or contact name/phone</a:t>
            </a:r>
          </a:p>
          <a:p>
            <a:r>
              <a:rPr lang="en-US" dirty="0"/>
              <a:t>Submit questions</a:t>
            </a:r>
          </a:p>
          <a:p>
            <a:pPr lvl="1"/>
            <a:r>
              <a:rPr lang="en-US" dirty="0"/>
              <a:t>Location or contact name/phone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Documents</a:t>
            </a:r>
          </a:p>
        </p:txBody>
      </p:sp>
    </p:spTree>
    <p:extLst>
      <p:ext uri="{BB962C8B-B14F-4D97-AF65-F5344CB8AC3E}">
        <p14:creationId xmlns:p14="http://schemas.microsoft.com/office/powerpoint/2010/main" val="8978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 goal of project.</a:t>
            </a:r>
          </a:p>
          <a:p>
            <a:r>
              <a:rPr lang="en-US" dirty="0"/>
              <a:t>Relationship to other projects.</a:t>
            </a:r>
          </a:p>
          <a:p>
            <a:r>
              <a:rPr lang="en-US" dirty="0"/>
              <a:t>High-level timing goals.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-for more info…List location or contact for specification (or other related documents)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project in non-technical terms.</a:t>
            </a:r>
          </a:p>
          <a:p>
            <a:r>
              <a:rPr lang="en-US" dirty="0"/>
              <a:t>Use following slides for discussing status, schedules, budget,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Competitors</a:t>
            </a:r>
          </a:p>
          <a:p>
            <a:pPr lvl="1"/>
            <a:r>
              <a:rPr lang="en-US" dirty="0"/>
              <a:t>You may want to allocate one slide per competitor.</a:t>
            </a:r>
          </a:p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Your strengths relative to competitors.</a:t>
            </a:r>
          </a:p>
          <a:p>
            <a:r>
              <a:rPr lang="en-US" dirty="0"/>
              <a:t>Weaknesses</a:t>
            </a:r>
          </a:p>
          <a:p>
            <a:pPr lvl="1"/>
            <a:r>
              <a:rPr lang="en-US" dirty="0"/>
              <a:t>Your weaknesses relative to competitors.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Analysis</a:t>
            </a:r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-for more info…List location or contact for specification (or other related documents)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Competitors</a:t>
            </a:r>
          </a:p>
          <a:p>
            <a:pPr lvl="1"/>
            <a:r>
              <a:rPr lang="en-US" dirty="0"/>
              <a:t>Strengths</a:t>
            </a:r>
          </a:p>
          <a:p>
            <a:pPr lvl="1"/>
            <a:r>
              <a:rPr lang="en-US" dirty="0"/>
              <a:t>Weaknesses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Analysis, Cont.</a:t>
            </a:r>
          </a:p>
        </p:txBody>
      </p:sp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technology being used.</a:t>
            </a:r>
          </a:p>
          <a:p>
            <a:pPr lvl="1"/>
            <a:r>
              <a:rPr lang="en-US" dirty="0"/>
              <a:t>Benefits</a:t>
            </a:r>
          </a:p>
          <a:p>
            <a:r>
              <a:rPr lang="en-US" dirty="0"/>
              <a:t>Standards being adopted.</a:t>
            </a:r>
          </a:p>
          <a:p>
            <a:pPr lvl="1"/>
            <a:r>
              <a:rPr lang="en-US" dirty="0"/>
              <a:t>Benefits</a:t>
            </a:r>
          </a:p>
          <a:p>
            <a:r>
              <a:rPr lang="en-US" dirty="0"/>
              <a:t>Standards specifically being ignored.</a:t>
            </a:r>
          </a:p>
          <a:p>
            <a:pPr lvl="1"/>
            <a:r>
              <a:rPr lang="en-US" dirty="0"/>
              <a:t>Drawbacks &amp; benefits</a:t>
            </a:r>
          </a:p>
          <a:p>
            <a:r>
              <a:rPr lang="en-US" dirty="0"/>
              <a:t>DYA: define your acronyms!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assumptions about resources allocated to this project.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Locations</a:t>
            </a:r>
          </a:p>
          <a:p>
            <a:pPr lvl="1"/>
            <a:r>
              <a:rPr lang="en-US" dirty="0"/>
              <a:t>Support &amp; outside services</a:t>
            </a:r>
          </a:p>
          <a:p>
            <a:pPr lvl="1"/>
            <a:r>
              <a:rPr lang="en-US" dirty="0"/>
              <a:t>Manufacturing</a:t>
            </a:r>
          </a:p>
          <a:p>
            <a:pPr lvl="1"/>
            <a:r>
              <a:rPr lang="en-US" dirty="0"/>
              <a:t>Sales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Resources</a:t>
            </a:r>
          </a:p>
        </p:txBody>
      </p:sp>
    </p:spTree>
    <p:extLst>
      <p:ext uri="{BB962C8B-B14F-4D97-AF65-F5344CB8AC3E}">
        <p14:creationId xmlns:p14="http://schemas.microsoft.com/office/powerpoint/2010/main" val="515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-for more info…List location or contact for specification (or other related documents)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 any procedural differences from usual projects of this type.</a:t>
            </a:r>
          </a:p>
          <a:p>
            <a:r>
              <a:rPr lang="en-US" dirty="0"/>
              <a:t>Discuss requirements, benefits, and issues of using new procedures.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281974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-for more info…List location or contact for specification (or other related documents)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high-level schedule.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25855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ject planning overview presentation" id="{11734F26-DC3E-4DB1-A7CA-E8974573DED9}" vid="{CE64C202-BC92-45CD-95CB-8071B13D3EF8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864001-A60D-40C9-A6CD-1EE64ABC9F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0</TotalTime>
  <Words>286</Words>
  <Application>Microsoft Office PowerPoint</Application>
  <PresentationFormat>Custom</PresentationFormat>
  <Paragraphs>63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Project planning overview presentation</vt:lpstr>
      <vt:lpstr>Project Overview</vt:lpstr>
      <vt:lpstr>Project Goals</vt:lpstr>
      <vt:lpstr>Description</vt:lpstr>
      <vt:lpstr>Competitive Analysis</vt:lpstr>
      <vt:lpstr>Competitive Analysis, Cont.</vt:lpstr>
      <vt:lpstr>Technology</vt:lpstr>
      <vt:lpstr>Team Resources</vt:lpstr>
      <vt:lpstr>Procedures</vt:lpstr>
      <vt:lpstr>Schedule</vt:lpstr>
      <vt:lpstr>Current Status</vt:lpstr>
      <vt:lpstr>Related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2016-11-13T18:57:24Z</dcterms:created>
  <dcterms:modified xsi:type="dcterms:W3CDTF">2016-11-13T18:57:55Z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TC034605449991</vt:lpwstr>
  </property>
</Properties>
</file>