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6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65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6699FF"/>
    <a:srgbClr val="9999FF"/>
    <a:srgbClr val="003399"/>
    <a:srgbClr val="336699"/>
    <a:srgbClr val="008080"/>
    <a:srgbClr val="FF0000"/>
    <a:srgbClr val="960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579" autoAdjust="0"/>
  </p:normalViewPr>
  <p:slideViewPr>
    <p:cSldViewPr>
      <p:cViewPr varScale="1">
        <p:scale>
          <a:sx n="58" d="100"/>
          <a:sy n="58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6168EAF-C73D-4C5C-8DA9-0A27C64E7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6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3695B57-D6C6-4C3E-8F47-68C7BB5E64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F6EA6C7B-2AAC-4E99-8243-1BC11AA93915}" type="datetime1">
              <a:rPr lang="en-US" smtClean="0"/>
              <a:pPr/>
              <a:t>11/13/16</a:t>
            </a:fld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[Project Name]</a:t>
            </a:r>
            <a:endParaRPr lang="en-US" dirty="0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715BA7-EDC6-455F-A4B7-3BA2722A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02664E-4CE3-445B-8B2F-A95623935C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49C214-0DF8-4760-8580-9E30D0087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328A14-1B17-418A-B05D-DE097A2E4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16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AD8EBC-3CFD-44F4-AFCA-D54CB0FAA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5A58E1-8250-493B-B884-70BDEFC0F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7C7EAB-DB46-43DF-8596-C2B52402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BFF0FD-6449-44CE-BDCF-58F03D5849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8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BE07A2-8F3F-43EA-8190-5C0F5DBCB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1C57E-AD13-40F2-A81A-2F138F761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0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6C088-08CC-415B-B66C-7FB9F355D4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21AB4E-837D-4378-A7DF-B8058FB53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401597-B59A-4976-A029-868E98DEB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4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fld id="{66DD9FD7-9A1E-43FC-866E-03D108BB7E2B}" type="datetime1">
              <a:rPr lang="en-US" sz="1400">
                <a:solidFill>
                  <a:schemeClr val="bg1"/>
                </a:solidFill>
                <a:latin typeface="+mn-lt"/>
              </a:rPr>
              <a:pPr eaLnBrk="1" hangingPunct="1"/>
              <a:t>11/13/16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+mn-lt"/>
              </a:rPr>
              <a:t>[Project Name]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55F942D4-5753-465C-9BBC-A662EA664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3B5DE68D-8A73-408E-B6FE-C7847D9C7EFD}" type="datetime1">
              <a:rPr lang="en-US"/>
              <a:pPr/>
              <a:t>11/13/16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[Project Name]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C600D03-77AA-4AA9-A06E-C1F80E202F17}" type="slidenum">
              <a:rPr lang="en-US"/>
              <a:pPr/>
              <a:t>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600200"/>
          </a:xfrm>
        </p:spPr>
        <p:txBody>
          <a:bodyPr/>
          <a:lstStyle/>
          <a:p>
            <a:r>
              <a:rPr lang="en-US" dirty="0"/>
              <a:t>[Project Name]</a:t>
            </a:r>
            <a:br>
              <a:rPr lang="en-US" dirty="0"/>
            </a:br>
            <a:r>
              <a:rPr lang="en-US" dirty="0"/>
              <a:t>Project Report</a:t>
            </a: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331913" y="5192713"/>
            <a:ext cx="640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dirty="0">
                <a:solidFill>
                  <a:schemeClr val="bg1"/>
                </a:solidFill>
              </a:rPr>
              <a:t>Prepared by: [Name]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  <a:p>
            <a:pPr lvl="1"/>
            <a:r>
              <a:rPr lang="en-US" dirty="0"/>
              <a:t>The goal of this presentation</a:t>
            </a:r>
          </a:p>
          <a:p>
            <a:r>
              <a:rPr lang="en-US" dirty="0"/>
              <a:t>Outcome</a:t>
            </a:r>
          </a:p>
          <a:p>
            <a:pPr lvl="1"/>
            <a:r>
              <a:rPr lang="en-US" dirty="0"/>
              <a:t>The strategic decisions required to allow the project to move forward to the next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75E82-2762-4558-B715-E85E88661DC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  <a:p>
            <a:r>
              <a:rPr lang="en-US" dirty="0"/>
              <a:t>Tasks Summary</a:t>
            </a:r>
          </a:p>
          <a:p>
            <a:r>
              <a:rPr lang="en-US" dirty="0"/>
              <a:t>Outstanding Risks and Issues</a:t>
            </a:r>
          </a:p>
          <a:p>
            <a:r>
              <a:rPr lang="en-US" dirty="0"/>
              <a:t>Project Budget, Schedule, &amp; Scope</a:t>
            </a:r>
          </a:p>
          <a:p>
            <a:r>
              <a:rPr lang="en-US" dirty="0"/>
              <a:t>Acceptance Review</a:t>
            </a:r>
          </a:p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A7D1-023D-4736-B5EA-64EB864F16C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Overview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description</a:t>
            </a:r>
          </a:p>
          <a:p>
            <a:pPr lvl="1"/>
            <a:r>
              <a:rPr lang="en-US" dirty="0"/>
              <a:t>High-level project goals</a:t>
            </a:r>
          </a:p>
          <a:p>
            <a:pPr lvl="1"/>
            <a:r>
              <a:rPr lang="en-US" dirty="0"/>
              <a:t>Project relationship to corporate goals</a:t>
            </a:r>
          </a:p>
          <a:p>
            <a:pPr lvl="1"/>
            <a:r>
              <a:rPr lang="en-US" dirty="0"/>
              <a:t>Timeline</a:t>
            </a:r>
          </a:p>
          <a:p>
            <a:r>
              <a:rPr lang="en-US" dirty="0"/>
              <a:t>Short project status update</a:t>
            </a:r>
          </a:p>
          <a:p>
            <a:r>
              <a:rPr lang="en-US" dirty="0"/>
              <a:t>Project team introduction and 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A3116-33C1-4C62-9287-E2817059324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31184-BEE4-4749-8B2A-DC2F0A6A39C5}" type="slidenum">
              <a:rPr lang="en-US"/>
              <a:pPr/>
              <a:t>5</a:t>
            </a:fld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Tasks Summary</a:t>
            </a:r>
          </a:p>
        </p:txBody>
      </p:sp>
      <p:sp>
        <p:nvSpPr>
          <p:cNvPr id="7308" name="Rectangle 140"/>
          <p:cNvSpPr>
            <a:spLocks noGrp="1" noChangeArrowheads="1"/>
          </p:cNvSpPr>
          <p:nvPr>
            <p:ph type="tbl" idx="1"/>
          </p:nvPr>
        </p:nvSpPr>
        <p:spPr/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Outstanding Risks and Issues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Project Risks</a:t>
            </a:r>
          </a:p>
          <a:p>
            <a:pPr lvl="1"/>
            <a:r>
              <a:rPr lang="en-US" dirty="0"/>
              <a:t>This phase</a:t>
            </a:r>
          </a:p>
          <a:p>
            <a:pPr lvl="2"/>
            <a:r>
              <a:rPr lang="en-US" dirty="0"/>
              <a:t>Risk description and resolution</a:t>
            </a:r>
          </a:p>
          <a:p>
            <a:pPr lvl="2"/>
            <a:r>
              <a:rPr lang="en-US" dirty="0"/>
              <a:t>Risk description and resolution</a:t>
            </a:r>
          </a:p>
          <a:p>
            <a:pPr lvl="1"/>
            <a:r>
              <a:rPr lang="en-US" dirty="0"/>
              <a:t>Next phase</a:t>
            </a:r>
          </a:p>
          <a:p>
            <a:pPr lvl="2"/>
            <a:r>
              <a:rPr lang="en-US" dirty="0"/>
              <a:t>Risk description and resolution</a:t>
            </a:r>
          </a:p>
          <a:p>
            <a:pPr lvl="2"/>
            <a:r>
              <a:rPr lang="en-US" dirty="0"/>
              <a:t>Risk description and resolution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Project Issues</a:t>
            </a:r>
          </a:p>
          <a:p>
            <a:pPr lvl="1"/>
            <a:r>
              <a:rPr lang="en-US" dirty="0"/>
              <a:t>This phase</a:t>
            </a:r>
          </a:p>
          <a:p>
            <a:pPr lvl="2"/>
            <a:r>
              <a:rPr lang="en-US" dirty="0"/>
              <a:t>Issue description and resolution</a:t>
            </a:r>
          </a:p>
          <a:p>
            <a:pPr lvl="2"/>
            <a:r>
              <a:rPr lang="en-US" dirty="0"/>
              <a:t>Issue description and resolution</a:t>
            </a:r>
          </a:p>
          <a:p>
            <a:pPr lvl="1"/>
            <a:r>
              <a:rPr lang="en-US" dirty="0"/>
              <a:t>Next phase</a:t>
            </a:r>
          </a:p>
          <a:p>
            <a:pPr lvl="2"/>
            <a:r>
              <a:rPr lang="en-US" dirty="0"/>
              <a:t>Issue description and resolution</a:t>
            </a:r>
          </a:p>
          <a:p>
            <a:pPr lvl="2"/>
            <a:r>
              <a:rPr lang="en-US" dirty="0"/>
              <a:t>Issue description and resolution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1B68-2D9E-4D89-AFE4-EFAF273A37D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2787B-CB1B-4069-AE4B-868DAD60BBA9}" type="slidenum">
              <a:rPr lang="en-US"/>
              <a:pPr/>
              <a:t>7</a:t>
            </a:fld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sz="3600"/>
              <a:t>Project Budget, Schedule, &amp; Scope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716213" y="5573713"/>
            <a:ext cx="1316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934200" y="32004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</a:rPr>
              <a:t>Scope changes from last project review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064000" y="4963180"/>
            <a:ext cx="279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 Actual vs. Baseline Variance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 Project file link for more info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064000" y="1447800"/>
            <a:ext cx="287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 Actual vs. Baseline Variance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 Cost overrun explanations</a:t>
            </a:r>
          </a:p>
        </p:txBody>
      </p: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1828800" y="1219200"/>
            <a:ext cx="4927600" cy="4483100"/>
            <a:chOff x="1168" y="776"/>
            <a:chExt cx="3104" cy="2824"/>
          </a:xfrm>
        </p:grpSpPr>
        <p:grpSp>
          <p:nvGrpSpPr>
            <p:cNvPr id="9239" name="Group 23"/>
            <p:cNvGrpSpPr>
              <a:grpSpLocks/>
            </p:cNvGrpSpPr>
            <p:nvPr/>
          </p:nvGrpSpPr>
          <p:grpSpPr bwMode="auto">
            <a:xfrm>
              <a:off x="1168" y="776"/>
              <a:ext cx="3104" cy="2824"/>
              <a:chOff x="1168" y="776"/>
              <a:chExt cx="3104" cy="2824"/>
            </a:xfrm>
          </p:grpSpPr>
          <p:sp>
            <p:nvSpPr>
              <p:cNvPr id="9240" name="AutoShape 24"/>
              <p:cNvSpPr>
                <a:spLocks noChangeAspect="1" noChangeArrowheads="1"/>
              </p:cNvSpPr>
              <p:nvPr/>
            </p:nvSpPr>
            <p:spPr bwMode="auto">
              <a:xfrm rot="-1821285">
                <a:off x="1168" y="1104"/>
                <a:ext cx="1942" cy="1676"/>
              </a:xfrm>
              <a:prstGeom prst="triangle">
                <a:avLst>
                  <a:gd name="adj" fmla="val 50000"/>
                </a:avLst>
              </a:prstGeom>
              <a:solidFill>
                <a:schemeClr val="bg1">
                  <a:lumMod val="60000"/>
                  <a:lumOff val="40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2800" b="1"/>
              </a:p>
            </p:txBody>
          </p:sp>
          <p:sp>
            <p:nvSpPr>
              <p:cNvPr id="9241" name="AutoShape 25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1152" cy="576"/>
              </a:xfrm>
              <a:prstGeom prst="flowChartAlternateProcess">
                <a:avLst/>
              </a:prstGeom>
              <a:solidFill>
                <a:schemeClr val="tx1">
                  <a:lumMod val="75000"/>
                </a:schemeClr>
              </a:solidFill>
              <a:ln w="9525" algn="ctr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solidFill>
                      <a:schemeClr val="bg2"/>
                    </a:solidFill>
                  </a:rPr>
                  <a:t>Scope Mgmt.</a:t>
                </a:r>
              </a:p>
            </p:txBody>
          </p:sp>
          <p:sp>
            <p:nvSpPr>
              <p:cNvPr id="9242" name="AutoShape 26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1152" cy="576"/>
              </a:xfrm>
              <a:prstGeom prst="flowChartAlternateProcess">
                <a:avLst/>
              </a:prstGeom>
              <a:solidFill>
                <a:schemeClr val="tx1">
                  <a:lumMod val="75000"/>
                </a:schemeClr>
              </a:solidFill>
              <a:ln w="9525" algn="ctr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Schedule</a:t>
                </a:r>
              </a:p>
            </p:txBody>
          </p:sp>
          <p:sp>
            <p:nvSpPr>
              <p:cNvPr id="9243" name="AutoShape 27"/>
              <p:cNvSpPr>
                <a:spLocks noChangeArrowheads="1"/>
              </p:cNvSpPr>
              <p:nvPr/>
            </p:nvSpPr>
            <p:spPr bwMode="auto">
              <a:xfrm>
                <a:off x="1248" y="776"/>
                <a:ext cx="1152" cy="576"/>
              </a:xfrm>
              <a:prstGeom prst="flowChartAlternateProcess">
                <a:avLst/>
              </a:prstGeom>
              <a:solidFill>
                <a:schemeClr val="tx1">
                  <a:lumMod val="75000"/>
                </a:schemeClr>
              </a:solidFill>
              <a:ln w="9525" algn="ctr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Budget</a:t>
                </a:r>
              </a:p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Cost</a:t>
                </a:r>
              </a:p>
            </p:txBody>
          </p:sp>
        </p:grp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1851" y="1824"/>
              <a:ext cx="1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000000"/>
                  </a:solidFill>
                </a:rPr>
                <a:t>Project </a:t>
              </a:r>
            </a:p>
            <a:p>
              <a:pPr algn="ctr"/>
              <a:r>
                <a:rPr lang="en-US" sz="3200" b="1">
                  <a:solidFill>
                    <a:srgbClr val="000000"/>
                  </a:solidFill>
                </a:rPr>
                <a:t>Status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/>
      <p:bldP spid="9237" grpId="0"/>
      <p:bldP spid="92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Review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3BA54-1EB1-4118-AEC4-21D18BE4B248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Customer</a:t>
            </a:r>
          </a:p>
          <a:p>
            <a:pPr lvl="1"/>
            <a:r>
              <a:rPr lang="en-US" dirty="0"/>
              <a:t>Acceptance status</a:t>
            </a:r>
          </a:p>
          <a:p>
            <a:pPr lvl="1"/>
            <a:r>
              <a:rPr lang="en-US" dirty="0"/>
              <a:t>Customer concerns</a:t>
            </a:r>
          </a:p>
          <a:p>
            <a:pPr lvl="1"/>
            <a:r>
              <a:rPr lang="en-US" dirty="0"/>
              <a:t>Customer changes</a:t>
            </a:r>
          </a:p>
          <a:p>
            <a:r>
              <a:rPr lang="en-US" dirty="0"/>
              <a:t>Steering Committee</a:t>
            </a:r>
          </a:p>
          <a:p>
            <a:pPr lvl="1"/>
            <a:r>
              <a:rPr lang="en-US" dirty="0"/>
              <a:t>Acceptance status</a:t>
            </a:r>
          </a:p>
          <a:p>
            <a:pPr lvl="1"/>
            <a:r>
              <a:rPr lang="en-US" dirty="0"/>
              <a:t>Strategy concerns (e.g., scope, budget, and schedule)</a:t>
            </a:r>
          </a:p>
          <a:p>
            <a:r>
              <a:rPr lang="en-US" dirty="0"/>
              <a:t>Project Team</a:t>
            </a:r>
          </a:p>
          <a:p>
            <a:pPr lvl="1"/>
            <a:r>
              <a:rPr lang="en-US" dirty="0"/>
              <a:t>Acceptance status</a:t>
            </a:r>
          </a:p>
          <a:p>
            <a:pPr lvl="1"/>
            <a:r>
              <a:rPr lang="en-US" dirty="0"/>
              <a:t>Resource issues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  <a:p>
            <a:r>
              <a:rPr lang="en-US" dirty="0"/>
              <a:t>Summary of acceptance</a:t>
            </a:r>
          </a:p>
          <a:p>
            <a:r>
              <a:rPr lang="en-US" dirty="0"/>
              <a:t>Next phase</a:t>
            </a:r>
          </a:p>
          <a:p>
            <a:pPr lvl="1"/>
            <a:r>
              <a:rPr lang="en-US" dirty="0"/>
              <a:t>High-level discussion of next project phase</a:t>
            </a:r>
          </a:p>
          <a:p>
            <a:pPr lvl="1"/>
            <a:r>
              <a:rPr lang="en-US" dirty="0"/>
              <a:t>Date for next project status review</a:t>
            </a:r>
          </a:p>
          <a:p>
            <a:pPr lvl="1"/>
            <a:r>
              <a:rPr lang="en-US" dirty="0"/>
              <a:t>Confirmation of audience acceptance of next task plans</a:t>
            </a: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E7C-BA93-44EB-B506-3B3D8A515D5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0064580">
  <a:themeElements>
    <a:clrScheme name="Project Report">
      <a:dk1>
        <a:srgbClr val="3E3E5C"/>
      </a:dk1>
      <a:lt1>
        <a:srgbClr val="FFFFFF"/>
      </a:lt1>
      <a:dk2>
        <a:srgbClr val="595841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Repo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Re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058542C-52D3-4451-A774-42EADF3B8E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Report</Template>
  <TotalTime>0</TotalTime>
  <Words>245</Words>
  <Application>Microsoft Office PowerPoint</Application>
  <PresentationFormat>On-screen Show (4:3)</PresentationFormat>
  <Paragraphs>79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10064580</vt:lpstr>
      <vt:lpstr>[Project Name] Project Report</vt:lpstr>
      <vt:lpstr>Introduction</vt:lpstr>
      <vt:lpstr>Agenda</vt:lpstr>
      <vt:lpstr>Project Overview</vt:lpstr>
      <vt:lpstr>Tasks Summary</vt:lpstr>
      <vt:lpstr>Outstanding Risks and Issues</vt:lpstr>
      <vt:lpstr>Project Budget, Schedule, &amp; Scope</vt:lpstr>
      <vt:lpstr>Acceptance Review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1601-01-01T00:00:00Z</cp:lastPrinted>
  <dcterms:created xsi:type="dcterms:W3CDTF">2016-11-13T19:00:48Z</dcterms:created>
  <dcterms:modified xsi:type="dcterms:W3CDTF">2016-11-13T19:01:17Z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TC100645801033</vt:lpwstr>
  </property>
</Properties>
</file>